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17" d="100"/>
          <a:sy n="117" d="100"/>
        </p:scale>
        <p:origin x="730" y="8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2750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96119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99368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1" i="0" u="none" strike="noStrike" cap="none" dirty="0">
                <a:solidFill>
                  <a:schemeClr val="tx1"/>
                </a:solidFill>
                <a:latin typeface="Arial"/>
                <a:ea typeface="Arial"/>
                <a:cs typeface="Arial"/>
                <a:sym typeface="Arial"/>
              </a:rPr>
              <a:t>: INIYAN.P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1" i="0" u="none" strike="noStrike" cap="none" dirty="0">
                <a:solidFill>
                  <a:schemeClr val="tx1"/>
                </a:solidFill>
                <a:latin typeface="Arial"/>
                <a:ea typeface="Arial"/>
                <a:cs typeface="Arial"/>
                <a:sym typeface="Arial"/>
              </a:rPr>
              <a:t>:  511321104032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81073" y="395940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1"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3" name="Picture 2">
            <a:extLst>
              <a:ext uri="{FF2B5EF4-FFF2-40B4-BE49-F238E27FC236}">
                <a16:creationId xmlns:a16="http://schemas.microsoft.com/office/drawing/2014/main" id="{57A7306D-E5F6-1EF2-A85D-C9BD2D01F88C}"/>
              </a:ext>
            </a:extLst>
          </p:cNvPr>
          <p:cNvPicPr>
            <a:picLocks noChangeAspect="1"/>
          </p:cNvPicPr>
          <p:nvPr/>
        </p:nvPicPr>
        <p:blipFill>
          <a:blip r:embed="rId3"/>
          <a:stretch>
            <a:fillRect/>
          </a:stretch>
        </p:blipFill>
        <p:spPr>
          <a:xfrm>
            <a:off x="1" y="986246"/>
            <a:ext cx="4571999" cy="4095205"/>
          </a:xfrm>
          <a:prstGeom prst="rect">
            <a:avLst/>
          </a:prstGeom>
        </p:spPr>
      </p:pic>
      <p:pic>
        <p:nvPicPr>
          <p:cNvPr id="5" name="Picture 4">
            <a:extLst>
              <a:ext uri="{FF2B5EF4-FFF2-40B4-BE49-F238E27FC236}">
                <a16:creationId xmlns:a16="http://schemas.microsoft.com/office/drawing/2014/main" id="{F1A26A6D-ACCF-60F5-E974-8EEA765C07B4}"/>
              </a:ext>
            </a:extLst>
          </p:cNvPr>
          <p:cNvPicPr>
            <a:picLocks noChangeAspect="1"/>
          </p:cNvPicPr>
          <p:nvPr/>
        </p:nvPicPr>
        <p:blipFill>
          <a:blip r:embed="rId4"/>
          <a:stretch>
            <a:fillRect/>
          </a:stretch>
        </p:blipFill>
        <p:spPr>
          <a:xfrm>
            <a:off x="4572000" y="986246"/>
            <a:ext cx="4617720" cy="409520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1A397569-028F-1FA0-B447-CDD5FC4F1681}"/>
              </a:ext>
            </a:extLst>
          </p:cNvPr>
          <p:cNvPicPr>
            <a:picLocks noChangeAspect="1"/>
          </p:cNvPicPr>
          <p:nvPr/>
        </p:nvPicPr>
        <p:blipFill>
          <a:blip r:embed="rId2"/>
          <a:stretch>
            <a:fillRect/>
          </a:stretch>
        </p:blipFill>
        <p:spPr>
          <a:xfrm>
            <a:off x="1" y="1071156"/>
            <a:ext cx="4741816" cy="4010296"/>
          </a:xfrm>
          <a:prstGeom prst="rect">
            <a:avLst/>
          </a:prstGeom>
        </p:spPr>
      </p:pic>
      <p:pic>
        <p:nvPicPr>
          <p:cNvPr id="8" name="Picture 7">
            <a:extLst>
              <a:ext uri="{FF2B5EF4-FFF2-40B4-BE49-F238E27FC236}">
                <a16:creationId xmlns:a16="http://schemas.microsoft.com/office/drawing/2014/main" id="{2D57304D-645B-003A-1980-865722BBCB10}"/>
              </a:ext>
            </a:extLst>
          </p:cNvPr>
          <p:cNvPicPr>
            <a:picLocks noChangeAspect="1"/>
          </p:cNvPicPr>
          <p:nvPr/>
        </p:nvPicPr>
        <p:blipFill>
          <a:blip r:embed="rId3"/>
          <a:stretch>
            <a:fillRect/>
          </a:stretch>
        </p:blipFill>
        <p:spPr>
          <a:xfrm>
            <a:off x="4630783" y="1071156"/>
            <a:ext cx="4512765" cy="401029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B1120CF4-45FB-2103-A2F3-C297C83D08B7}"/>
              </a:ext>
            </a:extLst>
          </p:cNvPr>
          <p:cNvPicPr>
            <a:picLocks noChangeAspect="1"/>
          </p:cNvPicPr>
          <p:nvPr/>
        </p:nvPicPr>
        <p:blipFill>
          <a:blip r:embed="rId2"/>
          <a:stretch>
            <a:fillRect/>
          </a:stretch>
        </p:blipFill>
        <p:spPr>
          <a:xfrm>
            <a:off x="-58782" y="1045029"/>
            <a:ext cx="4526279" cy="4000500"/>
          </a:xfrm>
          <a:prstGeom prst="rect">
            <a:avLst/>
          </a:prstGeom>
        </p:spPr>
      </p:pic>
      <p:pic>
        <p:nvPicPr>
          <p:cNvPr id="7" name="Picture 6">
            <a:extLst>
              <a:ext uri="{FF2B5EF4-FFF2-40B4-BE49-F238E27FC236}">
                <a16:creationId xmlns:a16="http://schemas.microsoft.com/office/drawing/2014/main" id="{4C17407C-EF6A-07B1-C082-E6C14FCB3106}"/>
              </a:ext>
            </a:extLst>
          </p:cNvPr>
          <p:cNvPicPr>
            <a:picLocks noChangeAspect="1"/>
          </p:cNvPicPr>
          <p:nvPr/>
        </p:nvPicPr>
        <p:blipFill>
          <a:blip r:embed="rId3"/>
          <a:stretch>
            <a:fillRect/>
          </a:stretch>
        </p:blipFill>
        <p:spPr>
          <a:xfrm>
            <a:off x="4467496" y="1045028"/>
            <a:ext cx="4676504" cy="409847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34286B9E-8C52-06A9-FF9E-E32132FA9B15}"/>
              </a:ext>
            </a:extLst>
          </p:cNvPr>
          <p:cNvPicPr>
            <a:picLocks noChangeAspect="1"/>
          </p:cNvPicPr>
          <p:nvPr/>
        </p:nvPicPr>
        <p:blipFill>
          <a:blip r:embed="rId2"/>
          <a:stretch>
            <a:fillRect/>
          </a:stretch>
        </p:blipFill>
        <p:spPr>
          <a:xfrm>
            <a:off x="0" y="1103810"/>
            <a:ext cx="9144000" cy="39907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720A2E04-F98D-6B38-4A5F-2E67D560D2E5}"/>
              </a:ext>
            </a:extLst>
          </p:cNvPr>
          <p:cNvPicPr>
            <a:picLocks noChangeAspect="1"/>
          </p:cNvPicPr>
          <p:nvPr/>
        </p:nvPicPr>
        <p:blipFill>
          <a:blip r:embed="rId2"/>
          <a:stretch>
            <a:fillRect/>
          </a:stretch>
        </p:blipFill>
        <p:spPr>
          <a:xfrm>
            <a:off x="0" y="1084217"/>
            <a:ext cx="9144000" cy="3990704"/>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316</TotalTime>
  <Words>2171</Words>
  <Application>Microsoft Office PowerPoint</Application>
  <PresentationFormat>On-screen Show (16:9)</PresentationFormat>
  <Paragraphs>110</Paragraphs>
  <Slides>18</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BHARATHRAJ RAJA</cp:lastModifiedBy>
  <cp:revision>14</cp:revision>
  <dcterms:modified xsi:type="dcterms:W3CDTF">2024-04-08T19:24:26Z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